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5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ven, Nathan" userId="8a25a5da-1472-4864-a582-53c70eb12ab0" providerId="ADAL" clId="{31ED623A-B2C6-4BF8-932A-D816D30C1354}"/>
    <pc:docChg chg="custSel modSld">
      <pc:chgData name="Steven, Nathan" userId="8a25a5da-1472-4864-a582-53c70eb12ab0" providerId="ADAL" clId="{31ED623A-B2C6-4BF8-932A-D816D30C1354}" dt="2025-11-19T14:36:25" v="3" actId="22"/>
      <pc:docMkLst>
        <pc:docMk/>
      </pc:docMkLst>
      <pc:sldChg chg="addSp delSp mod">
        <pc:chgData name="Steven, Nathan" userId="8a25a5da-1472-4864-a582-53c70eb12ab0" providerId="ADAL" clId="{31ED623A-B2C6-4BF8-932A-D816D30C1354}" dt="2025-11-19T14:36:25" v="3" actId="22"/>
        <pc:sldMkLst>
          <pc:docMk/>
          <pc:sldMk cId="1839961880" sldId="256"/>
        </pc:sldMkLst>
        <pc:picChg chg="del">
          <ac:chgData name="Steven, Nathan" userId="8a25a5da-1472-4864-a582-53c70eb12ab0" providerId="ADAL" clId="{31ED623A-B2C6-4BF8-932A-D816D30C1354}" dt="2025-11-19T14:35:49.399" v="1" actId="478"/>
          <ac:picMkLst>
            <pc:docMk/>
            <pc:sldMk cId="1839961880" sldId="256"/>
            <ac:picMk id="7" creationId="{4D9577AD-5EFF-883D-746A-183C73115BD8}"/>
          </ac:picMkLst>
        </pc:picChg>
        <pc:picChg chg="add">
          <ac:chgData name="Steven, Nathan" userId="8a25a5da-1472-4864-a582-53c70eb12ab0" providerId="ADAL" clId="{31ED623A-B2C6-4BF8-932A-D816D30C1354}" dt="2025-11-19T14:36:25" v="3" actId="22"/>
          <ac:picMkLst>
            <pc:docMk/>
            <pc:sldMk cId="1839961880" sldId="256"/>
            <ac:picMk id="9" creationId="{881A67A4-22C7-AE6A-199D-83151047DA89}"/>
          </ac:picMkLst>
        </pc:picChg>
      </pc:sldChg>
      <pc:sldChg chg="addSp delSp mod">
        <pc:chgData name="Steven, Nathan" userId="8a25a5da-1472-4864-a582-53c70eb12ab0" providerId="ADAL" clId="{31ED623A-B2C6-4BF8-932A-D816D30C1354}" dt="2025-11-19T14:36:03.174" v="2" actId="22"/>
        <pc:sldMkLst>
          <pc:docMk/>
          <pc:sldMk cId="2282835106" sldId="257"/>
        </pc:sldMkLst>
        <pc:picChg chg="del">
          <ac:chgData name="Steven, Nathan" userId="8a25a5da-1472-4864-a582-53c70eb12ab0" providerId="ADAL" clId="{31ED623A-B2C6-4BF8-932A-D816D30C1354}" dt="2025-11-19T14:35:47.894" v="0" actId="478"/>
          <ac:picMkLst>
            <pc:docMk/>
            <pc:sldMk cId="2282835106" sldId="257"/>
            <ac:picMk id="6" creationId="{1FA387CC-6AF0-F15E-8C3F-F2CC89121732}"/>
          </ac:picMkLst>
        </pc:picChg>
        <pc:picChg chg="add">
          <ac:chgData name="Steven, Nathan" userId="8a25a5da-1472-4864-a582-53c70eb12ab0" providerId="ADAL" clId="{31ED623A-B2C6-4BF8-932A-D816D30C1354}" dt="2025-11-19T14:36:03.174" v="2" actId="22"/>
          <ac:picMkLst>
            <pc:docMk/>
            <pc:sldMk cId="2282835106" sldId="257"/>
            <ac:picMk id="8" creationId="{A1C7229C-42B5-4347-6C05-D394C26B7F2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D2D38-3A24-253F-37B3-45F6865B4D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E6C4BD-456F-4F1F-EDEE-8AFEF9B465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195759-1545-8AE8-C92F-14AE7F8FB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B6D-9CC5-4D01-BD28-402C50FFAE6C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38FEA3-915F-3FA0-C070-01F5BD12D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4E081D-35E0-C17A-2076-342E4D564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607B-AC54-4B44-8C21-CEA257B21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18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B36A5-7695-78C9-C460-D6E416DAD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2B14E8-1541-DD6F-16BA-EC85568CA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E4579-CD9E-8C74-45FA-BBEE74789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B6D-9CC5-4D01-BD28-402C50FFAE6C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55107-6B84-A468-6043-0CEEF6322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25019A-D56F-E2C3-20C1-E57AA9225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607B-AC54-4B44-8C21-CEA257B21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684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ABC922-D554-E201-1AE0-70B8747F4D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2710FA-B47D-4399-652A-132684630B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ADF077-1667-795F-5570-6C2668FE6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B6D-9CC5-4D01-BD28-402C50FFAE6C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BA60DB-701A-8699-071F-8A25478F1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C9E26F-8EEA-883E-0584-78C74FF87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607B-AC54-4B44-8C21-CEA257B21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134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7CBA3-54C4-EAFC-E50C-8D02089CB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5C073-FE2E-28A2-3DD3-706B4241E7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47AAEB-68AC-BABC-97C7-2517791A9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B6D-9CC5-4D01-BD28-402C50FFAE6C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BD9A7-EBEB-DE75-70B6-B73AE357F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B1F612-B4AD-E1C4-2BA3-4C372CFF2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607B-AC54-4B44-8C21-CEA257B21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081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23EE9-32C7-1DA3-7840-00747F5C2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F6225-FA1C-4908-D541-E3FAF30A79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AD44C3-A669-9280-6698-59D777A3D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B6D-9CC5-4D01-BD28-402C50FFAE6C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6EC730-FC17-DA84-7DC8-A83BC69D0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B3622A-92B8-2ED0-0B4A-C5F6A58FE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607B-AC54-4B44-8C21-CEA257B21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370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462D1-38A3-4D1D-0CBA-F410BBA87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FA62F6-AD95-FC0B-5C25-F6A5AD1B07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F52087-9396-923B-AFE5-E979BB4037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ED9B84-DD18-9470-E623-F993FBE62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B6D-9CC5-4D01-BD28-402C50FFAE6C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1705FC-6BA3-86CA-0265-371CBABEC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7203D5-1498-D175-F930-1A4A70C61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607B-AC54-4B44-8C21-CEA257B21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337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90790-9DCA-2E7D-7BA5-2EB6BEC58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8E4979-4BC1-F184-8722-639CF6177F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C502EF-A747-6575-9C96-376E8F7D46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2F94A4-AC44-9F02-BAF6-BBABCF15EE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C92FE3-BC37-B373-DE9E-C2110F1636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291396-542C-39E5-988F-3D44FDCFE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B6D-9CC5-4D01-BD28-402C50FFAE6C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4A2529-3E64-AB76-8522-AF2CA597C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4A89F5-FDC6-BACD-B249-D99A078CF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607B-AC54-4B44-8C21-CEA257B21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363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1DF1-FAC9-521E-B68D-7DCF91742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2FF3FA-7F41-A01B-C695-F1D411C41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B6D-9CC5-4D01-BD28-402C50FFAE6C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89D406-21D6-72AC-6AFE-EFC6A16F7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DEBAAA-E0B1-7C9B-9465-E0BB7B887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607B-AC54-4B44-8C21-CEA257B21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4415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E7FBFF-839D-6894-C296-B6F33D4B6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B6D-9CC5-4D01-BD28-402C50FFAE6C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AC4770-C29E-7850-0ABA-8CCFE7767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D2EF07-32D0-DB4C-A4DD-5AA7ED209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607B-AC54-4B44-8C21-CEA257B21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50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C6B0E-B946-E187-4779-E03529325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284522-47AE-7201-CEC2-382191BA45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CC8F12-9C53-4DCC-68BF-797B75A895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BC7D99-21E9-83E6-43BB-1AE620A53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B6D-9CC5-4D01-BD28-402C50FFAE6C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7C6278-0D5B-3842-1340-6A85D5832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B2BF6D-2D8A-A999-DB48-ED633998F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607B-AC54-4B44-8C21-CEA257B21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3919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4F0B5-B41D-6BD2-5499-008F2633E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5B1ACC-B00D-D5CE-DB7D-6E8EE5CAAE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73DF7E-2D47-DABA-D8E2-C1A27630F1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693E94-E0E6-7791-C132-900889333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B6D-9CC5-4D01-BD28-402C50FFAE6C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1EF098-1DC7-C615-6D20-D36099874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7DBF4B-0B0B-8D4B-D903-CD3775AFC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607B-AC54-4B44-8C21-CEA257B21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3904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DD6260-7CC5-0E6F-F7DA-22E3A5648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0591C7-DA8C-AD63-A5B7-CBC09C920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4FF6CC-E5CD-B1A9-BB39-EBAF521527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5F6B6D-9CC5-4D01-BD28-402C50FFAE6C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3C3D3B-0AF6-AA2E-51EB-587607B66B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EAD6E9-5A73-0C0E-9003-74CEC2418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D0607B-AC54-4B44-8C21-CEA257B21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6709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0B0BC5-5992-744D-E3FA-4C57621D99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1C7229C-42B5-4347-6C05-D394C26B7F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281" y="313890"/>
            <a:ext cx="11917438" cy="6230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835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81A67A4-22C7-AE6A-199D-83151047DA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228" y="418680"/>
            <a:ext cx="11955543" cy="6020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961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e0793d39-0939-496d-b129-198edd916feb}" enabled="0" method="" siteId="{e0793d39-0939-496d-b129-198edd916fe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Steven, Nathan</dc:creator>
  <cp:lastModifiedBy>Steven, Nathan</cp:lastModifiedBy>
  <cp:revision>1</cp:revision>
  <dcterms:created xsi:type="dcterms:W3CDTF">2025-11-19T14:09:04Z</dcterms:created>
  <dcterms:modified xsi:type="dcterms:W3CDTF">2025-11-19T14:36:33Z</dcterms:modified>
</cp:coreProperties>
</file>